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71" r:id="rId10"/>
    <p:sldId id="263" r:id="rId11"/>
    <p:sldId id="264" r:id="rId12"/>
    <p:sldId id="265" r:id="rId13"/>
    <p:sldId id="278" r:id="rId14"/>
    <p:sldId id="266" r:id="rId15"/>
    <p:sldId id="267" r:id="rId16"/>
    <p:sldId id="275" r:id="rId17"/>
    <p:sldId id="276" r:id="rId18"/>
    <p:sldId id="277" r:id="rId19"/>
    <p:sldId id="268" r:id="rId20"/>
    <p:sldId id="279" r:id="rId21"/>
    <p:sldId id="269" r:id="rId22"/>
    <p:sldId id="272" r:id="rId23"/>
    <p:sldId id="273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38EA-1442-0746-A458-50B5C7CF8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6996-C986-9248-A68D-1C6B79391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1838-8CCA-8944-91F3-82A43427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ABCF5-3846-EA44-9049-07C4465D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4C7E4-6122-B048-AA79-B46EB32E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1AB8-E073-C646-B024-A4B34F6D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CDC1-2080-B545-9099-5CB69FDF4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F2A3-C04D-4B4A-8C50-24D3A31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E366-29C1-7C47-A459-7B055510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4759-8145-3C4E-95A6-7A35DCF9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78E82-34FA-F546-9924-6468D73E7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13129-33F6-7C43-AD72-0C7C4F2D6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E401-50A8-8D4E-9E7E-53F30950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D3095-83A0-5B4B-AE58-5823C30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4F312-FD23-974A-8471-1C3C0E04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4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F4DF-08D5-D54C-B724-DE7611A1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AEFF-FED1-AB4C-8F31-6057DF73B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033BE-1CAD-BF45-BA9C-D04BE19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7EA00-96AF-8B4D-AF55-87434773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C9E23-02B5-4142-9130-6FEBDF7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FA14-F68E-584F-B032-AE62510C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38F6-8B04-2F48-8F73-BC5395EE0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8A874-97EC-954A-A928-8CC05ECD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5DD8-5521-244A-BDDF-C6EC8412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05EDE-7643-1747-A616-4E56F1D2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88F-4CF8-2643-8C60-E642759B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964F-284E-1D48-8696-8234595B3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BBED7-BC93-1A4F-9096-F0350003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498DF-C247-B247-B80B-22BD5D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EAF49-6608-1F4E-9BC4-FD2451C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9A8EE-8E6E-0040-A273-74686C12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F064-679F-9E46-8532-E5957159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1CC3B-CE12-AB4D-954B-AFED3A4DB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3170-8AC7-0B46-9126-74E26C894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8B0D-DADE-C947-ABCA-7430AF4E4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FCF8D-2177-5C42-B8A2-8AA229F95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FBBF17-47F9-C84C-9BA1-67B4F9C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77104-3798-C842-9F92-8E577030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A2BA2-2335-E244-8874-A43B7230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57D9-76F0-0E4A-92B2-E824201C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6F13A-3851-BC4C-8926-35281C60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5972-1728-6A4E-97A2-E3D64E1C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F28F0-B4D0-C74F-8887-1DDA7D74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A672E-2C47-554A-A720-C344C246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74FF2-2D15-0048-B58F-6C513DD8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CED8-964C-C046-89D3-DA7ABC69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E2C0-2A5C-4541-8C8A-4D8C2648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3317-3410-B24F-B585-8F5AD9AD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81C02-3947-294F-A785-E135CDF6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5F98F-B80A-B249-B14C-0467522C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C539-A593-A44A-8704-DB7958BA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2A36A-5214-9449-B583-836D568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6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F864-0F5A-1D42-A45D-1F69BA44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3D9C-77EB-634E-BEF2-BC7B7EBE7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0B328-D27E-664F-BB96-D8556F17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3420-47A0-514B-A821-C86EE617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ABC8D-9299-2648-800F-B91AA23C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12B3-DE74-9D4E-9EFA-423CCFB6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1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915A6-D2D8-ED47-98AF-44CBDDAB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D3263-0CC3-AF47-A2AA-1283A99E8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175-78F5-B442-8F42-46EE667D3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D22E3-8045-D74B-84C4-8911C9AD7335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EE425-1859-424C-9B47-7A837BC4F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A35F-9B76-AF4F-8FF7-F7DD9BCD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8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11E2-C763-234F-9B1B-4AA127EEE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Terrestrial Ecosystem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795B3-2A13-534A-8EA0-EE7E5514A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9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4DA6-3A23-5D48-B101-BD1228C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these models originally developed?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47C2-E346-3246-A610-2C563B36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Plant </a:t>
            </a:r>
            <a:r>
              <a:rPr lang="en-US" sz="4000" dirty="0">
                <a:solidFill>
                  <a:srgbClr val="7030A0"/>
                </a:solidFill>
              </a:rPr>
              <a:t>biophysical</a:t>
            </a:r>
            <a:r>
              <a:rPr lang="en-US" sz="4000" dirty="0"/>
              <a:t> responses have an appreciable effect on climate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Terrestrial </a:t>
            </a:r>
            <a:r>
              <a:rPr lang="en-US" sz="4000" dirty="0">
                <a:solidFill>
                  <a:srgbClr val="7030A0"/>
                </a:solidFill>
              </a:rPr>
              <a:t>biogeochemical</a:t>
            </a:r>
            <a:r>
              <a:rPr lang="en-US" sz="4000" dirty="0"/>
              <a:t> responses have an appreciable effect on climate through their impact on the carbon cycle</a:t>
            </a:r>
          </a:p>
        </p:txBody>
      </p:sp>
    </p:spTree>
    <p:extLst>
      <p:ext uri="{BB962C8B-B14F-4D97-AF65-F5344CB8AC3E}">
        <p14:creationId xmlns:p14="http://schemas.microsoft.com/office/powerpoint/2010/main" val="5499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59838-5D91-E24F-9D75-E1BE0BAA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07"/>
            <a:ext cx="12192000" cy="5545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9518C-B5AE-0747-8C7E-852440888698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27110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59838-5D91-E24F-9D75-E1BE0BAA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07"/>
            <a:ext cx="12192000" cy="5545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6252A-6177-0F41-8655-2B757B7609B9}"/>
              </a:ext>
            </a:extLst>
          </p:cNvPr>
          <p:cNvSpPr txBox="1"/>
          <p:nvPr/>
        </p:nvSpPr>
        <p:spPr>
          <a:xfrm>
            <a:off x="762000" y="193962"/>
            <a:ext cx="1000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How do these influence biophysical and biogeochemical processes?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3D79-DCFA-774E-9003-5CB81666BFD4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47437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6D139-9D52-9F42-8C9C-4312F36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041400"/>
            <a:ext cx="7277100" cy="477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A28B4-AABD-D440-AA91-8B4B0FB47D9B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5147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411954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83082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FEF0-E9F8-0648-96A3-E7F1E0F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“the scope and complexity of land surface models have reached the point that no individuals are able to comprehensively understand all facets of any one model”</a:t>
            </a:r>
          </a:p>
        </p:txBody>
      </p:sp>
    </p:spTree>
    <p:extLst>
      <p:ext uri="{BB962C8B-B14F-4D97-AF65-F5344CB8AC3E}">
        <p14:creationId xmlns:p14="http://schemas.microsoft.com/office/powerpoint/2010/main" val="289868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157D1-3EFD-0C4E-BFE0-803D7B51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50" y="0"/>
            <a:ext cx="48646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3C9F8-9D28-0140-99A6-4575991D9E65}"/>
              </a:ext>
            </a:extLst>
          </p:cNvPr>
          <p:cNvSpPr txBox="1"/>
          <p:nvPr/>
        </p:nvSpPr>
        <p:spPr>
          <a:xfrm>
            <a:off x="7001302" y="2644170"/>
            <a:ext cx="501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Modular complexity as a strategy for understanding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FFA38-C432-494C-96B5-3CF47C6684E9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4523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157D1-3EFD-0C4E-BFE0-803D7B51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44"/>
          <a:stretch/>
        </p:blipFill>
        <p:spPr>
          <a:xfrm>
            <a:off x="2066907" y="614149"/>
            <a:ext cx="8223269" cy="5663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4EB26-2391-3942-B9BB-1F6839916530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38400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04629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4EA38-24D1-5444-BC22-E9E5E5ED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03725"/>
            <a:ext cx="10409041" cy="45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0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F102A5-10F3-F348-893D-9DAF46AE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812"/>
            <a:ext cx="12192000" cy="5368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BC67C-ADF6-AD4D-B601-BAB39BCFFE2D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97699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270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E6447-9AD7-5543-A2E1-6B8231F7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5600"/>
            <a:ext cx="7277100" cy="614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56CD9-34A5-6841-98F2-134C12963D16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241601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ED2D5-FD1A-1C4B-AEBB-77C13A17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371600"/>
            <a:ext cx="76073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3221F-A49C-6C4C-BE5B-A740DD71256C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102783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72D90-E2E8-BF48-9AFD-16D79FD4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03" y="0"/>
            <a:ext cx="473979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91ED0-29AA-5B43-BF54-2B548F940788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10427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A1C7-92F5-CB44-8217-814F9E2D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class, we’re taking a slightly different approach than “typical modelers”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A633B-630F-704E-99D7-41E54F07B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We’re starting from scratch to build a model from the beginning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 are the positives/negatives of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4880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  <a:p>
            <a:r>
              <a:rPr lang="en-US" dirty="0"/>
              <a:t>Terrestrial biosphere models</a:t>
            </a:r>
          </a:p>
          <a:p>
            <a:r>
              <a:rPr lang="en-US" dirty="0"/>
              <a:t>Terrestrial ecosystem models</a:t>
            </a:r>
          </a:p>
          <a:p>
            <a:r>
              <a:rPr lang="en-US" dirty="0"/>
              <a:t>Dynamic vegetation models</a:t>
            </a:r>
          </a:p>
          <a:p>
            <a:r>
              <a:rPr lang="en-US" dirty="0"/>
              <a:t>General circulation models</a:t>
            </a:r>
          </a:p>
          <a:p>
            <a:r>
              <a:rPr lang="en-US" dirty="0"/>
              <a:t>Earth system models</a:t>
            </a:r>
          </a:p>
        </p:txBody>
      </p:sp>
    </p:spTree>
    <p:extLst>
      <p:ext uri="{BB962C8B-B14F-4D97-AF65-F5344CB8AC3E}">
        <p14:creationId xmlns:p14="http://schemas.microsoft.com/office/powerpoint/2010/main" val="54040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Land surface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biosphere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7F595-5CFA-0149-9AD9-F8EDA8067DF7}"/>
              </a:ext>
            </a:extLst>
          </p:cNvPr>
          <p:cNvSpPr txBox="1"/>
          <p:nvPr/>
        </p:nvSpPr>
        <p:spPr>
          <a:xfrm>
            <a:off x="6539345" y="2133600"/>
            <a:ext cx="50569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Generally thought of to be the same thing: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“numerical models that solve the coupled fluxes of water, energy, and carbon between the land surface and atmosphere, within a context of direct and indirect human </a:t>
            </a:r>
            <a:r>
              <a:rPr lang="en-US" sz="2800" dirty="0" err="1">
                <a:solidFill>
                  <a:srgbClr val="FF0000"/>
                </a:solidFill>
              </a:rPr>
              <a:t>forcings</a:t>
            </a:r>
            <a:r>
              <a:rPr lang="en-US" sz="2800" dirty="0">
                <a:solidFill>
                  <a:srgbClr val="FF0000"/>
                </a:solidFill>
              </a:rPr>
              <a:t> and ecological dynamics”</a:t>
            </a:r>
            <a:r>
              <a:rPr lang="en-US" sz="2800" dirty="0"/>
              <a:t> (Fisher and </a:t>
            </a:r>
            <a:r>
              <a:rPr lang="en-US" sz="2800" dirty="0" err="1"/>
              <a:t>Koven</a:t>
            </a:r>
            <a:r>
              <a:rPr lang="en-US" sz="28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331660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rgbClr val="FF0000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45A1E-0D99-3C48-A083-E3E6724F527C}"/>
              </a:ext>
            </a:extLst>
          </p:cNvPr>
          <p:cNvSpPr txBox="1"/>
          <p:nvPr/>
        </p:nvSpPr>
        <p:spPr>
          <a:xfrm>
            <a:off x="6539345" y="2133600"/>
            <a:ext cx="505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type of land surface model where the type of vegetation in a given location can change</a:t>
            </a:r>
          </a:p>
        </p:txBody>
      </p:sp>
    </p:spTree>
    <p:extLst>
      <p:ext uri="{BB962C8B-B14F-4D97-AF65-F5344CB8AC3E}">
        <p14:creationId xmlns:p14="http://schemas.microsoft.com/office/powerpoint/2010/main" val="41989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rgbClr val="FF0000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6010A-DF17-D845-81F0-155B1E682B8D}"/>
              </a:ext>
            </a:extLst>
          </p:cNvPr>
          <p:cNvSpPr txBox="1"/>
          <p:nvPr/>
        </p:nvSpPr>
        <p:spPr>
          <a:xfrm>
            <a:off x="6539345" y="2133600"/>
            <a:ext cx="505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Models of atmospheric pools and fluxes used to predict climate dynamics</a:t>
            </a:r>
          </a:p>
        </p:txBody>
      </p:sp>
    </p:spTree>
    <p:extLst>
      <p:ext uri="{BB962C8B-B14F-4D97-AF65-F5344CB8AC3E}">
        <p14:creationId xmlns:p14="http://schemas.microsoft.com/office/powerpoint/2010/main" val="140247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rgbClr val="FF0000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DBF98-928F-2042-8FEB-8410FB192686}"/>
              </a:ext>
            </a:extLst>
          </p:cNvPr>
          <p:cNvSpPr txBox="1"/>
          <p:nvPr/>
        </p:nvSpPr>
        <p:spPr>
          <a:xfrm>
            <a:off x="6539345" y="2133600"/>
            <a:ext cx="5056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model that couples together models of different components of the Earth system (e.g., land, ocean, atmosphere, sea ice, etc.)</a:t>
            </a:r>
          </a:p>
        </p:txBody>
      </p:sp>
    </p:spTree>
    <p:extLst>
      <p:ext uri="{BB962C8B-B14F-4D97-AF65-F5344CB8AC3E}">
        <p14:creationId xmlns:p14="http://schemas.microsoft.com/office/powerpoint/2010/main" val="362095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will focus on land surface/terrestrial biosphere/terrestrial ecosystem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Land surface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biosphere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7F595-5CFA-0149-9AD9-F8EDA8067DF7}"/>
              </a:ext>
            </a:extLst>
          </p:cNvPr>
          <p:cNvSpPr txBox="1"/>
          <p:nvPr/>
        </p:nvSpPr>
        <p:spPr>
          <a:xfrm>
            <a:off x="6539345" y="2133600"/>
            <a:ext cx="50569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“numerical models that solve the coupled fluxes of water, energy, and carbon between the land surface and atmosphere, within a context of direct and indirect human </a:t>
            </a:r>
            <a:r>
              <a:rPr lang="en-US" sz="2800" dirty="0" err="1">
                <a:solidFill>
                  <a:srgbClr val="FF0000"/>
                </a:solidFill>
              </a:rPr>
              <a:t>forcings</a:t>
            </a:r>
            <a:r>
              <a:rPr lang="en-US" sz="2800" dirty="0">
                <a:solidFill>
                  <a:srgbClr val="FF0000"/>
                </a:solidFill>
              </a:rPr>
              <a:t> and ecological dynamics”</a:t>
            </a:r>
            <a:r>
              <a:rPr lang="en-US" sz="2800" dirty="0"/>
              <a:t> (Fisher and </a:t>
            </a:r>
            <a:r>
              <a:rPr lang="en-US" sz="2800" dirty="0" err="1"/>
              <a:t>Koven</a:t>
            </a:r>
            <a:r>
              <a:rPr lang="en-US" sz="28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149505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6DFF2-0B4B-6246-ADB7-936592D4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036" y="0"/>
            <a:ext cx="68419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903EE-8710-454E-8B38-69AB40DFE72D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81738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580</Words>
  <Application>Microsoft Macintosh PowerPoint</Application>
  <PresentationFormat>Widescreen</PresentationFormat>
  <Paragraphs>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Terrestrial Ecosystem Models</vt:lpstr>
      <vt:lpstr>PowerPoint Presentation</vt:lpstr>
      <vt:lpstr>Different types of models</vt:lpstr>
      <vt:lpstr>Different types of models</vt:lpstr>
      <vt:lpstr>Different types of models</vt:lpstr>
      <vt:lpstr>Different types of models</vt:lpstr>
      <vt:lpstr>Different types of models</vt:lpstr>
      <vt:lpstr>This class will focus on land surface/terrestrial biosphere/terrestrial ecosystem models</vt:lpstr>
      <vt:lpstr>PowerPoint Presentation</vt:lpstr>
      <vt:lpstr>Why were these models originally developed?</vt:lpstr>
      <vt:lpstr>PowerPoint Presentation</vt:lpstr>
      <vt:lpstr>PowerPoint Presentation</vt:lpstr>
      <vt:lpstr>PowerPoint Presentation</vt:lpstr>
      <vt:lpstr>Fisher and Koven’s 3 grand challenges</vt:lpstr>
      <vt:lpstr>Fisher and Koven’s 3 grand challenges</vt:lpstr>
      <vt:lpstr>“the scope and complexity of land surface models have reached the point that no individuals are able to comprehensively understand all facets of any one model”</vt:lpstr>
      <vt:lpstr>PowerPoint Presentation</vt:lpstr>
      <vt:lpstr>PowerPoint Presentation</vt:lpstr>
      <vt:lpstr>Fisher and Koven’s 3 grand challenges</vt:lpstr>
      <vt:lpstr>PowerPoint Presentation</vt:lpstr>
      <vt:lpstr>Fisher and Koven’s 3 grand challenges</vt:lpstr>
      <vt:lpstr>PowerPoint Presentation</vt:lpstr>
      <vt:lpstr>PowerPoint Presentation</vt:lpstr>
      <vt:lpstr>PowerPoint Presentation</vt:lpstr>
      <vt:lpstr>In this class, we’re taking a slightly different approach than “typical modelers”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Ecosystem Models</dc:title>
  <dc:creator>Smith, Nick</dc:creator>
  <cp:lastModifiedBy>Smith, Nick</cp:lastModifiedBy>
  <cp:revision>20</cp:revision>
  <dcterms:created xsi:type="dcterms:W3CDTF">2025-01-27T18:21:21Z</dcterms:created>
  <dcterms:modified xsi:type="dcterms:W3CDTF">2025-01-27T22:21:43Z</dcterms:modified>
</cp:coreProperties>
</file>